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6" r:id="rId10"/>
    <p:sldId id="268" r:id="rId11"/>
    <p:sldId id="270" r:id="rId12"/>
    <p:sldId id="271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F493644-7632-4F71-8305-BFCDED266926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493644-7632-4F71-8305-BFCDED266926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F493644-7632-4F71-8305-BFCDED266926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F493644-7632-4F71-8305-BFCDED266926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haris.kozlo@pfk.edu.ba" TargetMode="External"/><Relationship Id="rId2" Type="http://schemas.openxmlformats.org/officeDocument/2006/relationships/hyperlink" Target="mailto:halil.kalac25@gmail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1"/>
            <a:ext cx="8458200" cy="1676400"/>
          </a:xfrm>
        </p:spPr>
        <p:txBody>
          <a:bodyPr>
            <a:normAutofit/>
          </a:bodyPr>
          <a:lstStyle/>
          <a:p>
            <a:pPr algn="ctr"/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MEĐUNARODNO FINANSIJSKO PRAVO</a:t>
            </a:r>
            <a:b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autor-prof.dr.Babić Mate&amp;Ante, izdanje Zagreb 2000 g.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305800" cy="2729462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Halil Kalač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endParaRPr lang="bs-Latn-B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UNT logo NOV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5700" y="5486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MEĐUNARODNI FINANSIJSKI I MONETARNI SISTEM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Međunarodno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kreditiranje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kanal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monetarne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politike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dolarima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odobreni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nebankarskom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sektoru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SAD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iznosili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9,5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biliona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krajem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2014.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80%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ukupnog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nefinansijskog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dolarskog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krajem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2014.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odnosilo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američke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rezidente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Preostali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20%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odobreni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nebankarskom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sektoru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van SAD.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korisnici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izloženi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djelovanju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američke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posredstvom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kanala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američka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direktno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utiče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uslove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ostatku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svijeta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Intenzitet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uticaja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zavisi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vrste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instrumenta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fleksibilnosti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kamatnih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stopa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slučaju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zajmova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cijena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vezuje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kretanje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Libora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Euribora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promjene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kratkoročnih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kamatnih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stopa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brzo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nekoliko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nedelja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prenosi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korisnike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zajmova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(BIS, 2015, str. 85; McCauley, McGuire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Sushko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2015).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(cross-border)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krize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2007.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podigli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udio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BDP-u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brojnih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zemalja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(Lane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McQuade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2014).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obveznica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delimično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kompenziralo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zastoj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nastao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odobravanju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zajmova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izbijanja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krize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poboljšavajući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profil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globalne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likvidnosti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MEĐUNARODNI FINANSIJSKI I MONETARNI SISTEM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Monetarna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politika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tržište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obveznica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Impulsi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sporije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prenose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posredstvom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obveznica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kamatnih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stopa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SAD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krize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2008.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podstakla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investitore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širom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svijeta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prinose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potraže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kvalitetnim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obveznicama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Emitenti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dolarskih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obveznica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pojačali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pozajmice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kapitala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kamatnih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stopa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Dinamičan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postkrizni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ofšor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dolarskih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tome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jeftiniji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lokalno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finansiranje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toga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mnoge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preduzele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ciljem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povećanja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likvidnosti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povoljno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djeluje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kretanja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svijetu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Centralne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zemalja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budno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posmatraju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preduzimaju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ECB. To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posebno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značajno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efekata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promjene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nacionalne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Apresijacija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nacionalne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dovodi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povoljnijeg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gledanja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zaduženost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precenjena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nacionalna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narušiti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izvoznu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konkurentnost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Depresijacija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dovesti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teškoća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preduzeća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zadužena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Mnoge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bile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prisiljene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smanjuju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kamatne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stope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njihovog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SAD. To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nerijetko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značilo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2000.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kamatne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stope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bile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sugeriše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Mnoge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centralne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svijetu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nastavljaju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sprovode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ekspanzivnu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vodeći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računa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spoljnim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uslovima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ujedno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nastojeći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izvoznu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tražnju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njihovim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razmenljivim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proizvodima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Kretanje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prinosa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uglavnom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slijedi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trend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prinosa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američkom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obveznica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obveznica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eurozone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mijenja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skladu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promjena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američkom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obveznica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MEĐUNARODNI FINANSIJSKI I MONETARNI SISTEM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Monetarna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politika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međunarodna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likvidnost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Popuštanje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okvira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SAD,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svjetske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rezervne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eurozoni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omogućilo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porast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likvidnosti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Međutim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negativno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odrazi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makroekonomsku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stabilnost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ekspanzija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nastajanju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razvijenim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izazvati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neravnotežu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duži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kreditnoj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kontrakciji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Ekspanzivna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ECB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produžiti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globalnu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ekspanziju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riziku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posebno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izloženi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veliki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dolarski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dužnici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mnogim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razvoju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nastajanju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dolarsku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poziciju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dolarsku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dolarske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pasive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korporativnog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sektora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obrnuto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slučaju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budžetskog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deficita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fiskalne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potrošnje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povećanju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vojne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potrošnje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dovesti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jačanja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sektora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bilježi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private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potrošnje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to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znak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privatna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štednja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privatnih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investicija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Ukoliko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deficit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tekućeg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računa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uvećava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fiskalna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SAD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ekspanzivnija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podstakao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Dakle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tražnja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rezervama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pokreće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američka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deficita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ova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deficita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predstavljaju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dominantne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izvore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dolarskih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rezervi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svijetu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Zakljičak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Snažna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prelivanja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efekata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zemalja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današnjem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svijetu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globalne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likvidnosti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zahtijevaju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jačanje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saradnje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povremene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zajedničke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Primjer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bliska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koordinacija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centralnih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povećanju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međusobnih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dolarskih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svopova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krize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2008.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Ukoliko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postigne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napredak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izgradnji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pravila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ograniče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domaće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postići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globalna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efikasnost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kriznim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vremenima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spremnost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razvijanje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saradnje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relativno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brzo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iščezne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prođu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krizni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postigne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sporazum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to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znači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 time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otklonjeni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brojni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problemi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vezuju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podjelu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rizika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Pravila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važila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centralne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umnogome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doprinela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disciplinovanju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nacionalnih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Vodeće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centralne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svijetu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dodatnu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odgovornost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sprovode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podržava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globalnu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stabilnost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Moraju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uzeti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obzir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prelivanja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efekata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međusobne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interakcije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svijetu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navodi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zaključak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unaprediti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saradnju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sprovođenju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Time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postigla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stabilnost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MMS-a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povećala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predvidivost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efekata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vodećih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zemalja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svjetskoj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Ujedno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ublažile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kontroverze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</a:t>
            </a:r>
          </a:p>
          <a:p>
            <a:pPr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pogledu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uticaja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likvidnost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Rješenje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svih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navedenih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problema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moguće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osnivanjem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Svjetske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centralne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bi </a:t>
            </a:r>
          </a:p>
          <a:p>
            <a:pPr algn="ctr">
              <a:buNone/>
            </a:pP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uspostavila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jedinstvenu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monetarnu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politiku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uvela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svetski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novac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definisala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pravila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igre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u </a:t>
            </a:r>
          </a:p>
          <a:p>
            <a:pPr algn="ctr">
              <a:buNone/>
            </a:pP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međunarodnom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finansijskom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monetarnom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sistemu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VJEŽBE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bs-Latn-BA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Međunarodno finansijsko pravo ima za cilj:</a:t>
            </a:r>
          </a:p>
          <a:p>
            <a:pPr marL="109728" indent="0">
              <a:buNone/>
            </a:pPr>
            <a:endParaRPr lang="bs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međunarodno-finansijsko pravnim odnosima, tokovima i principima na kojima počiva,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međunarodno-finansijskim subjektima, odnosno institucijama međunarodnog finansijskog prava i integracijama regionalnog i međunarodnog karaktera,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međunarodno monetarnim sistemom.</a:t>
            </a:r>
          </a:p>
          <a:p>
            <a:pPr>
              <a:buFont typeface="Arial" panose="020B0604020202020204" pitchFamily="34" charset="0"/>
              <a:buChar char="•"/>
            </a:pPr>
            <a:endParaRPr lang="bs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,,studenti stiču znanja o međunarodnim finansijama“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Tematske jedinice predmeta Međunarodno finansijsko pravo:</a:t>
            </a:r>
            <a:br>
              <a:rPr lang="bs-Latn-BA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Predmet, razvoj, izvori i principi međunarodnog finansijskog prava,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Međunarodni finansijski tokovi i odnosi,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Subjekti međunarodnog finansijskog prava,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Porezi i problemi oporezivanja u međunarodnom finansijskom pravu,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Carinsko-političke mjere i posljedice takvih mjera u međunarodnom finansijskom pravu,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Instrumenti i tehnike plaćanja u međunarodnom finansijskom pravu,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Pravo deviza i devizno poslovanje u međunarodnim finansijskim odnosima,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Međunarodni monetarni sistem.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Ocjene: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Ocjena izvrstan (10), ocjena A u skali ECTS-a…................95-100 boda</a:t>
            </a:r>
          </a:p>
          <a:p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Ocjena vrlo dobar (9), ocjena B u skali ECTS-a..............…..85-94 boda</a:t>
            </a:r>
          </a:p>
          <a:p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Ocjena dobar (8), ocjena C u skali ECTS-a……….....................84 boda</a:t>
            </a:r>
          </a:p>
          <a:p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Ocjena zadovoljava (7), ocjena D u skali ECTS-a..................65-74 boda</a:t>
            </a:r>
          </a:p>
          <a:p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Ocjena dovoljan (6), ocjena E u skali ECTS-a…...............….55-64 boda</a:t>
            </a:r>
          </a:p>
          <a:p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Ocjena nedovoljan (5), ocjena F u skali ECTS-a…..................0-54 boda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KOMUNIKACIJA :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 ili lično u terminima konsultacija, predavanja, vježbi</a:t>
            </a:r>
            <a:b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navesti ime i prezime, br.indeksa, godina studija, smjer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Prof.dr. Halil Kalač</a:t>
            </a:r>
          </a:p>
          <a:p>
            <a:pPr>
              <a:buFontTx/>
              <a:buChar char="-"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halil.kalac25@gmail.com</a:t>
            </a:r>
            <a:endParaRPr lang="hr-H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pPr>
              <a:buFontTx/>
              <a:buChar char="-"/>
            </a:pPr>
            <a:r>
              <a:rPr lang="hr-HR" sz="24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haris.kozlo@pfk.edu.ba</a:t>
            </a:r>
            <a:endParaRPr lang="hr-HR" sz="2400" b="1" u="sng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hr-HR" sz="2400" b="1" u="sng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hr-H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ODGOVOR ZA 24h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MEĐUNARODNI FINANSIJSKI I MONETARNI SISTEM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Funkcionalan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(MMS)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obezbijedi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zadovoljavajuću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likvidnost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omogući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nesmetane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tokove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kapitala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svjetskoj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uslovima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krize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očekuje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olakša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protok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kapitala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eliminisanja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neravnoteža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krizi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MMS-a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poslijeratnom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periodu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konvertibilnost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zlato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omogućilo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američka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svjetska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rezervna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SAD je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preuzela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ulogu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kreatora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likvidnosti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Današnji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MMS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nacionalno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usmjerene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okruženju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karakteriše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postojanje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globalnih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kompanija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ključnih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globalnih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tokova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kapitala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Postavlja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pitanje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lokalno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definisani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ciljevi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sprovođenju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odgovaraju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globalnom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Opravdanost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pitanja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posebno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područje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kreiranja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likvidnosti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tokovi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likvidnosti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prepliću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ostatkom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svijeta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pojačati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neravnoteže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datoj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Današnji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MMS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poseduje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mehanizme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sprečio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formiranje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neravnoteža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signalne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mreže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nagovijestio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njihov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dolazak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Regulatorne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preduzimaju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cilju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otklanjanja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slabosti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jačanja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otpornosti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dovoljne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Današnji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MMS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sidro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pa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nameće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jačanja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saradnje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ustanovila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jedinstvena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pravila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važila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učesnike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MEĐUNARODNI FINANSIJSKI I MONETARNI SISTEM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Danas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većina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centralnih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svijetu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targetira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domaću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inflaciju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plivajući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nacionalne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Alternativno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sprovodi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kontrolisane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fleksibilnosti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skladu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nacionalnim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ciljevima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Još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uvek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okvirom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objedinio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stabilnost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To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ujedno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najvećih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izazova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centralne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narednim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fond (MMF)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1945.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najvažnija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intervencije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slučajevima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kriza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multinacionalne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kompanije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svijetu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pozajmljuju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kapital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emitujući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obveznice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uloge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finansiranja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jača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krize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krize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privlačna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mnoge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dolarska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uvijek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zadržava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vrijednost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naspram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dolarskog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povećavaju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rezerve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izuzetno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značajno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sigurnija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održavanje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likvidnosti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MEĐUNARODNI FINANSIJSKI I MONETARNI SISTEM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Pojačana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tražnja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rezervama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krize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oživljava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Trifinovu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dilemu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Naime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zadovoljila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tražnja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rezervama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razvijene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svega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SAD,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povećavaju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dug. S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obzirom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dostignutu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zaduženost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potkopati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kredibilitet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službu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povećati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tražnju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sigurnim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aktivama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opreznosne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štednje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Pojačana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prekomjerna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tražnja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hartijama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američkog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Trezora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riziko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premiju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realnu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kamatnu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stopu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američke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zatim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podstiče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inovacije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porast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leveridža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To,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naposletku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povećava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osjetljivost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američkog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Posebno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pitanje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upravljanja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rezervama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fenomen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izuzetno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važan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nastajanju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Naime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centralne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zemalja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uspešno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recikliraju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rezerve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SAD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globalnog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posrednika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Zatim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američkih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korporacija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vraćaju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Ovakvi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tokovi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kapitala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skupi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nose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destabilizujuće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impulse.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MEĐUNARODNI FINANSIJSKI I MONETARNI SISTEM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razliku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Bretonvudskog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izložen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značajnijim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poremećajima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današnji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režimi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uspešniji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postizanju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cjenovne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stabilnosti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ranjiviji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području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stabilnosti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Snažna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mobilnost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kapitala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pruža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pogodan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okvir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međunarodnu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transmisiju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slabosti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manjkavosti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domaćih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zemalja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vodećih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svijetu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Međunarodno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preplitanje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režima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monetarne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politike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Liberalizacija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kretanja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kapitala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omogućila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širenje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uticaja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Fed-a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evro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zone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ostale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američki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odavno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zlatno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pokriće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ova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igra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ključnu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ulogu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svjetskoj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svega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trgovini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Zastupljenost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svijetu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87%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aprilu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2013.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svojevrsna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potvrda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statusa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struktura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rezervi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svijetu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takođe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potvrđuje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dominaciju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najzastupljenija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fakturisanju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obračunu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trgovine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polovine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svjetske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trgovine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Glavna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karakteristika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rezervne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stanovišta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centralne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povećava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rezerve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likvidna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predvidivu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vrijednost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kretanje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teško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pouzdano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predvidjeti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zapadne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krizu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pravilu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nacionalna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depresira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slučaju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globalnih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kriza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uglavnom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pojavljivao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sigurno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utočište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investitore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pa je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razlog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njegove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privlačnosti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rezervne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118</TotalTime>
  <Words>1992</Words>
  <Application>Microsoft Office PowerPoint</Application>
  <PresentationFormat>On-screen Show (4:3)</PresentationFormat>
  <Paragraphs>200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Urban</vt:lpstr>
      <vt:lpstr>PRAVNI FAKULTET  MEĐUNARODNO FINANSIJSKO PRAVO autor-prof.dr.Babić Mate&amp;Ante, izdanje Zagreb 2000 g.</vt:lpstr>
      <vt:lpstr>                          VJEŽBE 1 UVOD</vt:lpstr>
      <vt:lpstr>Tematske jedinice predmeta Međunarodno finansijsko pravo: </vt:lpstr>
      <vt:lpstr>Ocjene:</vt:lpstr>
      <vt:lpstr>KOMUNIKACIJA : -E-mail ili lično u terminima konsultacija, predavanja, vježbi -navesti ime i prezime, br.indeksa, godina studija, smjer</vt:lpstr>
      <vt:lpstr>MEĐUNARODNI FINANSIJSKI I MONETARNI SISTEM </vt:lpstr>
      <vt:lpstr>MEĐUNARODNI FINANSIJSKI I MONETARNI SISTEM </vt:lpstr>
      <vt:lpstr>MEĐUNARODNI FINANSIJSKI I MONETARNI SISTEM </vt:lpstr>
      <vt:lpstr>MEĐUNARODNI FINANSIJSKI I MONETARNI SISTEM </vt:lpstr>
      <vt:lpstr>MEĐUNARODNI FINANSIJSKI I MONETARNI SISTEM </vt:lpstr>
      <vt:lpstr>MEĐUNARODNI FINANSIJSKI I MONETARNI SISTEM </vt:lpstr>
      <vt:lpstr>MEĐUNARODNI FINANSIJSKI I MONETARNI SISTEM </vt:lpstr>
      <vt:lpstr>Zakljičak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32</cp:revision>
  <dcterms:created xsi:type="dcterms:W3CDTF">2018-10-12T06:19:13Z</dcterms:created>
  <dcterms:modified xsi:type="dcterms:W3CDTF">2020-10-01T08:29:58Z</dcterms:modified>
</cp:coreProperties>
</file>