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EKONOMSKE OSNOVE DRŽAVE I PRAVA</a:t>
            </a:r>
            <a:br>
              <a:rPr lang="bs-Latn-BA" dirty="0" smtClean="0"/>
            </a:br>
            <a:r>
              <a:rPr lang="bs-Latn-BA" dirty="0" smtClean="0"/>
              <a:t>VJEŽBE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Ass. Jasmina Gurić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7123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/>
          </a:bodyPr>
          <a:lstStyle/>
          <a:p>
            <a:r>
              <a:rPr lang="bs-Latn-BA" dirty="0" smtClean="0"/>
              <a:t>Preko kojeg pojma je uspostavljena veza između ekonomske i pravne sfere društvenog života?</a:t>
            </a:r>
          </a:p>
          <a:p>
            <a:endParaRPr lang="bs-Latn-BA" dirty="0" smtClean="0"/>
          </a:p>
          <a:p>
            <a:r>
              <a:rPr lang="vi-VN" dirty="0"/>
              <a:t>U poslovnoj praksi, na nivou preduzeća kao neposrednog ekonomskog subjekta, povodom svojine nastaju i široka imovinska prava i obaveze, koja po ekonomskom značaju mogu i da prevaziđu vrijednost same svojine preduzeća. </a:t>
            </a:r>
            <a:r>
              <a:rPr lang="bs-Latn-BA" dirty="0" smtClean="0"/>
              <a:t>Prema tome razlikujemo dvije vrste prava?</a:t>
            </a:r>
          </a:p>
          <a:p>
            <a:pPr marL="0" indent="0">
              <a:buNone/>
            </a:pPr>
            <a:endParaRPr lang="bs-Latn-BA" dirty="0" smtClean="0"/>
          </a:p>
          <a:p>
            <a:r>
              <a:rPr lang="bs-Latn-BA" dirty="0" smtClean="0"/>
              <a:t>Načelo </a:t>
            </a:r>
            <a:r>
              <a:rPr lang="bs-Latn-BA" dirty="0"/>
              <a:t>laissez </a:t>
            </a:r>
            <a:r>
              <a:rPr lang="bs-Latn-BA" dirty="0" smtClean="0"/>
              <a:t>faire?</a:t>
            </a:r>
          </a:p>
          <a:p>
            <a:endParaRPr lang="bs-Latn-BA" dirty="0"/>
          </a:p>
          <a:p>
            <a:r>
              <a:rPr lang="bs-Latn-BA" dirty="0" smtClean="0"/>
              <a:t>Pravo svojine sadrži tri grupe ovlaštenja?</a:t>
            </a:r>
          </a:p>
          <a:p>
            <a:endParaRPr lang="bs-Latn-BA" dirty="0"/>
          </a:p>
          <a:p>
            <a:r>
              <a:rPr lang="bs-Latn-BA" dirty="0" smtClean="0"/>
              <a:t>Od kojih riječi dolazi riječ ekonomija?</a:t>
            </a:r>
            <a:endParaRPr lang="vi-VN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8769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r>
              <a:rPr lang="bs-Latn-BA" dirty="0" smtClean="0"/>
              <a:t>Šta predmet ekonomije određuje, koji joj je zadatak?</a:t>
            </a:r>
          </a:p>
          <a:p>
            <a:endParaRPr lang="bs-Latn-BA" dirty="0"/>
          </a:p>
          <a:p>
            <a:r>
              <a:rPr lang="bs-Latn-BA" dirty="0" smtClean="0"/>
              <a:t>Šta je makroekonomija?</a:t>
            </a:r>
          </a:p>
          <a:p>
            <a:endParaRPr lang="bs-Latn-BA" dirty="0"/>
          </a:p>
          <a:p>
            <a:r>
              <a:rPr lang="bs-Latn-BA" dirty="0" smtClean="0"/>
              <a:t>Šta je mikroekonomija?</a:t>
            </a:r>
          </a:p>
          <a:p>
            <a:endParaRPr lang="bs-Latn-BA" dirty="0"/>
          </a:p>
          <a:p>
            <a:r>
              <a:rPr lang="bs-Latn-BA" dirty="0" smtClean="0"/>
              <a:t>Razlika između pozitivne i normativne ekonomije?</a:t>
            </a:r>
          </a:p>
          <a:p>
            <a:endParaRPr lang="bs-Latn-BA" dirty="0"/>
          </a:p>
          <a:p>
            <a:r>
              <a:rPr lang="bs-Latn-BA" dirty="0" smtClean="0"/>
              <a:t>Opšte vrijednosti u ekonomiji?</a:t>
            </a:r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86960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r>
              <a:rPr lang="bs-Latn-BA" dirty="0" smtClean="0"/>
              <a:t>Temeljna pitanja za rješavanje problema u ekonomiji?</a:t>
            </a:r>
          </a:p>
          <a:p>
            <a:endParaRPr lang="bs-Latn-BA" dirty="0"/>
          </a:p>
          <a:p>
            <a:r>
              <a:rPr lang="bs-Latn-BA" dirty="0" smtClean="0"/>
              <a:t>Glavni faktori ekonomskog sistema?</a:t>
            </a:r>
          </a:p>
          <a:p>
            <a:endParaRPr lang="bs-Latn-BA" dirty="0"/>
          </a:p>
          <a:p>
            <a:r>
              <a:rPr lang="bs-Latn-BA" dirty="0" smtClean="0"/>
              <a:t>Modeli tržišne privrede?</a:t>
            </a:r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426034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130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EKONOMSKE OSNOVE DRŽAVE I PRAVA VJEŽBE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EKONOMSKE OSNOVE DRŽAVE I PRAVA VJEŽBE</dc:title>
  <dc:creator>PFK.LAP10</dc:creator>
  <cp:lastModifiedBy>HP</cp:lastModifiedBy>
  <cp:revision>3</cp:revision>
  <dcterms:created xsi:type="dcterms:W3CDTF">2006-08-16T00:00:00Z</dcterms:created>
  <dcterms:modified xsi:type="dcterms:W3CDTF">2015-10-20T12:03:52Z</dcterms:modified>
</cp:coreProperties>
</file>