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1.4.2019.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OPĆA PITANJA CIJENA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CIJENE su jedan od “kapitalnih instrumenata” tržišta i tržišne privrede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Za ekonomski razvoj svake državne zajednice kretanje cijena od posebnog je značaja</a:t>
            </a:r>
            <a:r>
              <a:rPr lang="hr-HR" altLang="sr-Latn-RS" b="1" cap="all" dirty="0" smtClean="0">
                <a:latin typeface="Arial" charset="0"/>
              </a:rPr>
              <a:t>,</a:t>
            </a:r>
            <a:endParaRPr lang="en-US" altLang="sr-Latn-RS" b="1" cap="all" dirty="0" smtClean="0">
              <a:latin typeface="Arial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opći nivo cijena uvjetuje stepen stabilnosti privrednog razvitka, A</a:t>
            </a:r>
          </a:p>
          <a:p>
            <a:pPr lvl="1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relativni odnosi cijena u osnovi determiniraju strukturu privrede</a:t>
            </a:r>
          </a:p>
          <a:p>
            <a:pPr algn="just">
              <a:lnSpc>
                <a:spcPct val="80000"/>
              </a:lnSpc>
              <a:defRPr/>
            </a:pPr>
            <a:endParaRPr lang="en-US" dirty="0" smtClean="0"/>
          </a:p>
          <a:p>
            <a:pPr algn="ctr">
              <a:lnSpc>
                <a:spcPct val="80000"/>
              </a:lnSpc>
              <a:buNone/>
              <a:defRPr/>
            </a:pPr>
            <a:r>
              <a:rPr lang="hr-HR" altLang="sr-Latn-RS" b="1" i="1" cap="all" dirty="0" smtClean="0">
                <a:latin typeface="Arial" charset="0"/>
              </a:rPr>
              <a:t>CIJENA je vrijednost robe izražena u novcu, kao izraz relativne oskudnosti nekog dobra</a:t>
            </a:r>
          </a:p>
          <a:p>
            <a:pPr algn="just"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POLITIKA CIJENA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POD POLITIKOM CIJENA PODRAZUMIJEVA SE</a:t>
            </a:r>
          </a:p>
          <a:p>
            <a:pPr lvl="1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AKTIVNOST DRŽAVE I DRUGIH NOSILACA EKONOMSKO-POLITIČKIH MJERA, KOJIMA SE</a:t>
            </a:r>
          </a:p>
          <a:p>
            <a:pPr lvl="1">
              <a:lnSpc>
                <a:spcPct val="90000"/>
              </a:lnSpc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NEPOSREDNO ILI POSREDNO UTJEČE NA KRETANJE OPĆEG NIVOA CIJENA KAO I NA RELATIVNE ODNOSE IZMEĐU CIJENA</a:t>
            </a:r>
          </a:p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TO JE INSTRUMENT EKONOMSKE POLITIKE KOJIM DRŽAVA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POSTIŽE ODREĐENE EFEKTE U EKONOMSKIM TOKOVIMA, 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OSTVARUJE CILJEVE EKONOMSKE POLITIKE, A ČIJI SE DOMETI TEMELJE NA VIŠESTRUKOM ZNAČAJU KRETANJA CIJENA ZA UKUPNE TOKOVE PRIVREĐIVANJA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POJAM i FAKTORE tržišta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TRŽIŠTE KAPITALA i NOVCA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TRŽIŠTE RADA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Elaborirati OPĆA PITANJA CIJENA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POLITIKU CIJENA</a:t>
            </a: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I ULOGA TRŽIŠTA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TRŽIŠNI MEHANIZAM, KAO UKUPNOST PONUDE I POTRAŽNJE, ODNOSNO UTJECAJA EKONOMSKIH ZAKONITOSTI, UZ</a:t>
            </a:r>
          </a:p>
          <a:p>
            <a:pPr marL="457200" lvl="1" indent="0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SVE NESAVRŠENOSTI (INFORMIRANJE PROIZVOĐAČA O PROMJENAMA U ZAHTJEVIMA POTROŠAČA, TRŽIŠTE DJELUJE </a:t>
            </a:r>
            <a:r>
              <a:rPr lang="hr-HR" b="1" i="1" dirty="0" smtClean="0">
                <a:solidFill>
                  <a:schemeClr val="tx1"/>
                </a:solidFill>
                <a:latin typeface="Arial" charset="0"/>
              </a:rPr>
              <a:t>EX POST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),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NEGATIVNE IMPLIKACIJE  DJELOVANJA (ODBACIVANJE NEKE PROIZVODNJE I DOBARA KAO NEPOTREBNIH),</a:t>
            </a:r>
          </a:p>
          <a:p>
            <a:pPr>
              <a:lnSpc>
                <a:spcPct val="80000"/>
              </a:lnSpc>
              <a:buNone/>
            </a:pPr>
            <a:r>
              <a:rPr lang="hr-HR" b="1" dirty="0" smtClean="0">
                <a:latin typeface="Arial" charset="0"/>
              </a:rPr>
              <a:t>	PREDSTAVLJA NAJRACIONALNIJI OBLIK ORGANIZIRANJA PRIVREĐIVANJA U OKVIRU DRUŠTVENE ZAJEDNICE</a:t>
            </a:r>
            <a:endParaRPr lang="en-US" b="1" dirty="0" smtClean="0"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I ULOGA TRŽIŠTA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TRŽIŠTE predstavlja mjesto gdje preduzeća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stječu uvid u potražnju, odnosno zahtjeve potrošača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dobivaju informacije o konkurenciji, 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valoriziraju svoj rad, odnosno stječu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dohodak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OSNOVNA ULOGA TRŽIŠTA sastoji se u tome što se</a:t>
            </a:r>
          </a:p>
          <a:p>
            <a:pPr lvl="1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na osnovu djelovanja zakona vrijednosti</a:t>
            </a:r>
          </a:p>
          <a:p>
            <a:pPr lvl="1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formiraju vrijednosti i cijene roba  kao novčani izraz vrijednosti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FAKTORI TRŽIŠTA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r-HR" b="1" dirty="0" smtClean="0">
                <a:latin typeface="Arial" charset="0"/>
              </a:rPr>
              <a:t>U OSNOVI POSTOJE ČETIRI SKUPINE FAKTORA, PRI ČEMU SE MEĐUSOBNO DIFERENCIRANJE TEMELJI OVISNO OD TOGA DA LI PREVASHODNO DETERMINIRAJU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OBIM I STRUKTURU TRŽIŠTA,	ILI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INTENZITET ALOKATIVNIH I SELEKETIVNIH UČINAKA TRŽIŠNOG MEHANIZMA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hr-HR" altLang="sr-Latn-RS" b="1" cap="all" dirty="0" smtClean="0">
                <a:latin typeface="Arial" charset="0"/>
              </a:rPr>
              <a:t>Na OBIM I STRUKTURU TRŽIŠTA djeluju FAKTORI MATERIJALNO – PROIZVODNE PRIRODE, odnosno razmjere proizvodnih moći društvene zajednice od kojih ovisi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TRŽIŠTE KAPITALA I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TRŽIŠTE, pored razmjene roba i usluga, obuhvata i sučeljavanje ponude i potražnje</a:t>
            </a:r>
          </a:p>
          <a:p>
            <a:pPr lvl="1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KAPITALA, odnosno vrijednosnih papira</a:t>
            </a:r>
          </a:p>
          <a:p>
            <a:pPr lvl="1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Novca, I</a:t>
            </a:r>
          </a:p>
          <a:p>
            <a:pPr lvl="1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drugih oblika financijskih sredstava (kapitala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Polazeći od predmeta ponude i potražnje treba razlikovati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TRŽIŠTE KAPITALA (dugoročna ulaganja)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TRŽIŠTE NOVCA (kratkoročna ulaganja i novac)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defRPr/>
            </a:pPr>
            <a:endParaRPr lang="hr-HR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TRŽIŠTE 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cap="all" dirty="0" smtClean="0">
                <a:latin typeface="Arial" charset="0"/>
              </a:rPr>
              <a:t>TRŽIŠTE KAPITALA predstavlja ukupnost ponude i potražnje dugoročnih financijskih transakcija novcem i vrijednosnim papirima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TRŽIŠTE KAPITALA omogućava</a:t>
            </a:r>
          </a:p>
          <a:p>
            <a:pPr lvl="1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koncentraciju slobodnih novčanih sredstava</a:t>
            </a:r>
          </a:p>
          <a:p>
            <a:pPr lvl="1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njihovu kapitalizaciju po principu maksimalizacije dobiti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TRŽIŠTE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TRŽIŠTE NOVCA odnosno novčano tržište obuhvata sučeljavanje ponude i potražnje u vezi sa novcem i kratkoročnim papirima od </a:t>
            </a:r>
            <a:r>
              <a:rPr lang="hr-HR" altLang="sr-Latn-RS" b="1" cap="all" dirty="0" smtClean="0">
                <a:latin typeface="Arial" charset="0"/>
              </a:rPr>
              <a:t>vrijednosti</a:t>
            </a:r>
            <a:endParaRPr lang="en-US" altLang="sr-Latn-RS" b="1" cap="all" dirty="0" smtClean="0">
              <a:latin typeface="Arial" charset="0"/>
            </a:endParaRPr>
          </a:p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PREDMET RAZMJENE na ovom tržištu su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likvidne rezerve banaka kod centralne banke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likvidne rezerve poslovnih banaka, sa izuzetno kratkim rokovima OPoZIVA od jednog dana, izuzetno do više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mjeseci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kratkoročni plasmani (papiri od vrijednosti: blagajnički zapisi, bankarski akcepti, komercijalni zapisi...), čije je dospijeće do godinu dana</a:t>
            </a:r>
            <a:endParaRPr lang="en-US" altLang="sr-Latn-RS" sz="2400" b="1" cap="all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hr-HR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TRŽIŠTE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TRŽIŠTE RADA PREDSTAVLJA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UKUPNOST PONUDE I POTRAŽNJE RADNE SNAGE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INSTITUCIONALNI OKVIR ZA ANGAŽIRANJE RADNE SNAGE U PROCESU PRIVREĐIVANJA,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oblik valorizacije rada, odnosno učešća u novostvorenoj vrijednosti ovog elementa proizvodnje</a:t>
            </a:r>
            <a:endParaRPr lang="en-US" altLang="sr-Latn-RS" b="1" cap="all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489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7</vt:lpstr>
      <vt:lpstr>POJAM I ULOGA TRŽIŠTA</vt:lpstr>
      <vt:lpstr>POJAM I ULOGA TRŽIŠTA</vt:lpstr>
      <vt:lpstr>FAKTORI TRŽIŠTA</vt:lpstr>
      <vt:lpstr>TRŽIŠTE KAPITALA I NOVCA</vt:lpstr>
      <vt:lpstr>TRŽIŠTE KAPITALA</vt:lpstr>
      <vt:lpstr>TRŽIŠTE NOVCA</vt:lpstr>
      <vt:lpstr>TRŽIŠTE RADA</vt:lpstr>
      <vt:lpstr>OPĆA PITANJA CIJENA</vt:lpstr>
      <vt:lpstr>POLITIKA CIJENA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39</cp:revision>
  <dcterms:created xsi:type="dcterms:W3CDTF">2018-10-08T16:50:54Z</dcterms:created>
  <dcterms:modified xsi:type="dcterms:W3CDTF">2019-04-01T13:53:46Z</dcterms:modified>
</cp:coreProperties>
</file>