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3.1.2020.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1112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JAVNI DUG I BUD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TSKI DEFICTT SAVREMENIH DR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stal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bud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cionizam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savremenim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gregate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vojne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intervencije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poljoprivrednoj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podsticaj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industrijskoj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stambenoj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izgra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obrazovanju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nezaposlenost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regionalni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kapaciteta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dovod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sr-Latn-ME" b="1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irenja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javaiih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žiš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sr-Latn-ME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ednosnih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papira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upisivanja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amortizacije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c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elokupnoj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UZROCI STVARANJA JAVNOG DUGA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izdvaja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interveneionizam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ogromna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dodatna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javnih prihoda.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nepoklapanje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deficit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vi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ma.</a:t>
            </a:r>
          </a:p>
          <a:p>
            <a:pPr algn="just"/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Vanredni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u mode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pokriti porezima,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naoru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izgradnju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infrastruktur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iva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energiju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ekologiju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sl.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uves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se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rmiranju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tretira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anticipaci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TEORIJE JAVNOG DUGA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sz="35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anas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35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kamatama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zna</a:t>
            </a:r>
            <a:r>
              <a:rPr lang="sl-SI" sz="3500" b="1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ajanih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faktora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stalnog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rasta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uzrok</a:t>
            </a:r>
            <a:r>
              <a:rPr lang="sl-SI" sz="35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nastanka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izdvojiti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teorijskih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pravaca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Tx/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Klasi</a:t>
            </a:r>
            <a:r>
              <a:rPr lang="sl-SI" sz="35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 algn="just">
              <a:buFontTx/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Savremena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 algn="just">
              <a:buFontTx/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Socijalisti</a:t>
            </a:r>
            <a:r>
              <a:rPr lang="sl-SI" sz="35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ka (</a:t>
            </a:r>
            <a:r>
              <a:rPr lang="sr-Latn-ME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l-SI" sz="3500" dirty="0" smtClean="0">
                <a:latin typeface="Times New Roman" pitchFamily="18" charset="0"/>
                <a:cs typeface="Times New Roman" pitchFamily="18" charset="0"/>
              </a:rPr>
              <a:t>rž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avno-pravna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sr-Latn-ME" sz="35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sl-SI" sz="3500" dirty="0" smtClean="0">
                <a:latin typeface="Times New Roman" pitchFamily="18" charset="0"/>
                <a:cs typeface="Times New Roman" pitchFamily="18" charset="0"/>
              </a:rPr>
              <a:t> danas je to tranzicija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Tx/>
              <a:buNone/>
            </a:pPr>
            <a:r>
              <a:rPr lang="sr-Latn-ME" sz="3500" dirty="0" smtClean="0">
                <a:latin typeface="Times New Roman" pitchFamily="18" charset="0"/>
                <a:cs typeface="Times New Roman" pitchFamily="18" charset="0"/>
              </a:rPr>
              <a:t>4) Moderna teorija javnog duga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VRSTE I KLASIFIKACIJA JAVNIH DUGOVA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80000"/>
              </a:lnSpc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du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ovi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nehomogeni</a:t>
            </a:r>
            <a:r>
              <a:rPr lang="en-US" sz="3300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razli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itim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vrstama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razli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itim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specifi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svojstvima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emu se,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kona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no,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razlikuju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nekih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toga se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redovno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klasifikacija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pojedinim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grupama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brojni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poku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aji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klasifikacije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dugova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naj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šć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 pod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ela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ede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l-SI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teritorijalnom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principu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unutra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nji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ME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spo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jni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metodama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bi do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šl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 do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dobrovo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jni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ME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prinudn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Tx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vremenu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formirani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kratkoro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privremeni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ME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goro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inu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ptlate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garancij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anuitetski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rentni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dugovi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naplatom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naplate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kamata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tome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preuzima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garanciju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uredno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pla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kamata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optlata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dugovi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d</a:t>
            </a:r>
            <a:r>
              <a:rPr lang="sl-SI" sz="33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zajmove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zalogom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ME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zajmove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zaloga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VRSTE AMORTIZACIJ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DUGOVA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uobi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amortizacije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amortizacija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	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indirektna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amortizacija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amortizacija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automatska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fakultativna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amortizacija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ELOVANJE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INOSTRANIH DUGOVA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uziman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potencijal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visoka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raspolo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opreme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SAVREMENI DR</a:t>
            </a:r>
            <a:r>
              <a:rPr lang="sr-Latn-ME" b="1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AVNI EKONOMSKI INTERVENCIONIZAM I POLITI</a:t>
            </a:r>
            <a:r>
              <a:rPr lang="sr-Latn-ME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JAVNOG DUGA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interesantnije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akumulaciju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češćce 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segment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dublje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analizira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ELOVANJE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VNOG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DUGA </a:t>
            </a:r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modemoj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raznovrsna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eknomska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poklanja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pa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diferencira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klasifikovati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konjunkturno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Stabilizaciono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djelovanje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2118</TotalTime>
  <Words>1128</Words>
  <Application>Microsoft Office PowerPoint</Application>
  <PresentationFormat>On-screen Show (4:3)</PresentationFormat>
  <Paragraphs>83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FINANSIJE I FINANSIJSKO PRAVO autor-prof.dr. Jahić Mehmed, izdanje Sarajevo 2004 g.</vt:lpstr>
      <vt:lpstr>                          VJEŽBE 15 UVOD</vt:lpstr>
      <vt:lpstr> UZROCI STVARANJA JAVNOG DUGA </vt:lpstr>
      <vt:lpstr>TEORIJE JAVNOG DUGA</vt:lpstr>
      <vt:lpstr>VRSTE I KLASIFIKACIJA JAVNIH DUGOVA </vt:lpstr>
      <vt:lpstr>VRSTE AMORTIZACIJE DUGOVA </vt:lpstr>
      <vt:lpstr>DJELOVANJE INOSTRANIH DUGOVA</vt:lpstr>
      <vt:lpstr>SAVREMENI DRŽAVNI EKONOMSKI INTERVENCIONIZAM I POLITIKA JAVNOG DUGA</vt:lpstr>
      <vt:lpstr>DJELOVANJE JAVNOG  DUGA  </vt:lpstr>
      <vt:lpstr>JAVNI DUG I BUDŽETSKI DEFICTT SAVREMENIH DRŽAVA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235</cp:revision>
  <dcterms:created xsi:type="dcterms:W3CDTF">2018-10-10T21:30:36Z</dcterms:created>
  <dcterms:modified xsi:type="dcterms:W3CDTF">2020-01-03T13:47:20Z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